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4"/>
    <p:sldMasterId id="2147483661" r:id="rId5"/>
    <p:sldMasterId id="2147483678" r:id="rId6"/>
  </p:sldMasterIdLst>
  <p:notesMasterIdLst>
    <p:notesMasterId r:id="rId20"/>
  </p:notesMasterIdLst>
  <p:handoutMasterIdLst>
    <p:handoutMasterId r:id="rId21"/>
  </p:handoutMasterIdLst>
  <p:sldIdLst>
    <p:sldId id="256" r:id="rId7"/>
    <p:sldId id="278" r:id="rId8"/>
    <p:sldId id="293" r:id="rId9"/>
    <p:sldId id="280" r:id="rId10"/>
    <p:sldId id="281" r:id="rId11"/>
    <p:sldId id="283" r:id="rId12"/>
    <p:sldId id="284" r:id="rId13"/>
    <p:sldId id="285" r:id="rId14"/>
    <p:sldId id="286" r:id="rId15"/>
    <p:sldId id="287" r:id="rId16"/>
    <p:sldId id="292" r:id="rId17"/>
    <p:sldId id="291" r:id="rId18"/>
    <p:sldId id="290" r:id="rId19"/>
  </p:sldIdLst>
  <p:sldSz cx="12192000" cy="6858000"/>
  <p:notesSz cx="6858000" cy="9144000"/>
  <p:defaultTextStyle>
    <a:defPPr rtl="0">
      <a:defRPr lang="de-de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981F5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1" d="100"/>
          <a:sy n="61" d="100"/>
        </p:scale>
        <p:origin x="60" y="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382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viewProps" Target="viewProp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r>
              <a:rPr lang="en-US" smtClean="0"/>
              <a:t>Blockchain for Good: Secure voting &amp; Quality education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76A140A6-6963-40AA-89D1-0771B9E048EF}" type="datetime1">
              <a:rPr lang="de-DE" smtClean="0"/>
              <a:t>17.09.2023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FB53ADFC-ABB8-401A-BB24-33FDAFEDCEBD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33249305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r>
              <a:rPr lang="en-US" noProof="0" smtClean="0"/>
              <a:t>Blockchain for Good: Secure voting &amp; Quality education</a:t>
            </a:r>
            <a:endParaRPr lang="de-DE" noProof="0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A3F070-D484-4A3C-953B-BBABBD765882}" type="datetime1">
              <a:rPr lang="de-DE" smtClean="0"/>
              <a:t>17.09.2023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de-DE" noProof="0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de-DE" noProof="0" dirty="0"/>
              <a:t>Textmasterformate durch Klicken bearbeiten</a:t>
            </a:r>
          </a:p>
          <a:p>
            <a:pPr lvl="1" rtl="0"/>
            <a:r>
              <a:rPr lang="de-DE" noProof="0" dirty="0"/>
              <a:t>Zweite Ebene</a:t>
            </a:r>
          </a:p>
          <a:p>
            <a:pPr lvl="2" rtl="0"/>
            <a:r>
              <a:rPr lang="de-DE" noProof="0" dirty="0"/>
              <a:t>Dritte Ebene</a:t>
            </a:r>
          </a:p>
          <a:p>
            <a:pPr lvl="3" rtl="0"/>
            <a:r>
              <a:rPr lang="de-DE" noProof="0" dirty="0"/>
              <a:t>Vierte Ebene</a:t>
            </a:r>
          </a:p>
          <a:p>
            <a:pPr lvl="4" rtl="0"/>
            <a:r>
              <a:rPr lang="de-DE" noProof="0" dirty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de-DE" noProof="0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4B725628-3A68-42F4-BA86-981817953149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649258610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B725628-3A68-42F4-BA86-981817953149}" type="slidenum">
              <a:rPr lang="de-DE" smtClean="0"/>
              <a:t>1</a:t>
            </a:fld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25D5E633-FB37-471F-BC46-27DB1913030F}" type="datetime1">
              <a:rPr lang="de-DE" smtClean="0"/>
              <a:t>17.09.2023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592577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Ellipse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rtlCol="0" anchor="ctr">
            <a:normAutofit/>
          </a:bodyPr>
          <a:lstStyle>
            <a:lvl1pPr algn="r">
              <a:defRPr sz="5000" spc="200" baseline="0"/>
            </a:lvl1pPr>
          </a:lstStyle>
          <a:p>
            <a:pPr rtl="0"/>
            <a:r>
              <a:rPr lang="de-DE" noProof="0" smtClean="0"/>
              <a:t>Titelmasterformat durch Klicken bearbeiten</a:t>
            </a:r>
            <a:endParaRPr lang="de-DE" noProof="0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rtlCol="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pPr rtl="0"/>
            <a:r>
              <a:rPr lang="de-DE" noProof="0" smtClean="0"/>
              <a:t>Formatvorlage des Untertitelmasters durch Klicken bearbeiten</a:t>
            </a:r>
            <a:endParaRPr lang="de-DE" noProof="0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algn="l">
              <a:defRPr/>
            </a:lvl1pPr>
          </a:lstStyle>
          <a:p>
            <a:pPr rtl="0"/>
            <a:fld id="{A1F1E1C5-AF1E-4C30-A9B9-E5094DE7508F}" type="datetime1">
              <a:rPr lang="de-DE" noProof="0" smtClean="0"/>
              <a:t>17.09.2023</a:t>
            </a:fld>
            <a:endParaRPr lang="de-DE" noProof="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noProof="0" smtClean="0"/>
              <a:t>Blockchain for Good: Secure voting &amp; Quality education</a:t>
            </a:r>
            <a:endParaRPr lang="de-DE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de-DE" noProof="0" smtClean="0"/>
              <a:t>‹Nr.›</a:t>
            </a:fld>
            <a:endParaRPr lang="de-DE" noProof="0" dirty="0"/>
          </a:p>
        </p:txBody>
      </p:sp>
      <p:cxnSp>
        <p:nvCxnSpPr>
          <p:cNvPr id="8" name="Gerader Verbinde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 noProof="0" smtClean="0"/>
              <a:t>Titelmasterformat durch Klicken bearbeiten</a:t>
            </a:r>
            <a:endParaRPr lang="de-DE" noProof="0" dirty="0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de-DE" noProof="0" smtClean="0"/>
              <a:t>Formatvorlagen des Textmasters bearbeiten</a:t>
            </a:r>
          </a:p>
          <a:p>
            <a:pPr lvl="1" rtl="0"/>
            <a:r>
              <a:rPr lang="de-DE" noProof="0" smtClean="0"/>
              <a:t>Zweite Ebene</a:t>
            </a:r>
          </a:p>
          <a:p>
            <a:pPr lvl="2" rtl="0"/>
            <a:r>
              <a:rPr lang="de-DE" noProof="0" smtClean="0"/>
              <a:t>Dritte Ebene</a:t>
            </a:r>
          </a:p>
          <a:p>
            <a:pPr lvl="3" rtl="0"/>
            <a:r>
              <a:rPr lang="de-DE" noProof="0" smtClean="0"/>
              <a:t>Vierte Ebene</a:t>
            </a:r>
          </a:p>
          <a:p>
            <a:pPr lvl="4" rtl="0"/>
            <a:r>
              <a:rPr lang="de-DE" noProof="0" smtClean="0"/>
              <a:t>Fünfte Ebene</a:t>
            </a:r>
            <a:endParaRPr lang="de-DE" noProof="0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AA5629A-1553-4C46-980F-73906911CCA9}" type="datetime1">
              <a:rPr lang="de-DE" noProof="0" smtClean="0"/>
              <a:t>17.09.2023</a:t>
            </a:fld>
            <a:endParaRPr lang="de-DE" noProof="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noProof="0" smtClean="0"/>
              <a:t>Blockchain for Good: Secure voting &amp; Quality education</a:t>
            </a:r>
            <a:endParaRPr lang="de-DE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de-DE" noProof="0" smtClean="0"/>
              <a:t>‹Nr.›</a:t>
            </a:fld>
            <a:endParaRPr lang="de-DE" noProof="0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 rtlCol="0"/>
          <a:lstStyle/>
          <a:p>
            <a:pPr rtl="0"/>
            <a:r>
              <a:rPr lang="de-DE" noProof="0" smtClean="0"/>
              <a:t>Titelmasterformat durch Klicken bearbeiten</a:t>
            </a:r>
            <a:endParaRPr lang="de-DE" noProof="0" dirty="0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 rtlCol="0"/>
          <a:lstStyle/>
          <a:p>
            <a:pPr lvl="0" rtl="0"/>
            <a:r>
              <a:rPr lang="de-DE" noProof="0" smtClean="0"/>
              <a:t>Formatvorlagen des Textmasters bearbeiten</a:t>
            </a:r>
          </a:p>
          <a:p>
            <a:pPr lvl="1" rtl="0"/>
            <a:r>
              <a:rPr lang="de-DE" noProof="0" smtClean="0"/>
              <a:t>Zweite Ebene</a:t>
            </a:r>
          </a:p>
          <a:p>
            <a:pPr lvl="2" rtl="0"/>
            <a:r>
              <a:rPr lang="de-DE" noProof="0" smtClean="0"/>
              <a:t>Dritte Ebene</a:t>
            </a:r>
          </a:p>
          <a:p>
            <a:pPr lvl="3" rtl="0"/>
            <a:r>
              <a:rPr lang="de-DE" noProof="0" smtClean="0"/>
              <a:t>Vierte Ebene</a:t>
            </a:r>
          </a:p>
          <a:p>
            <a:pPr lvl="4" rtl="0"/>
            <a:r>
              <a:rPr lang="de-DE" noProof="0" smtClean="0"/>
              <a:t>Fünfte Ebene</a:t>
            </a:r>
            <a:endParaRPr lang="de-DE" noProof="0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23B0F4A-BE37-4D50-BE41-980C1B2178B7}" type="datetime1">
              <a:rPr lang="de-DE" noProof="0" smtClean="0"/>
              <a:t>17.09.2023</a:t>
            </a:fld>
            <a:endParaRPr lang="de-DE" noProof="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noProof="0" smtClean="0"/>
              <a:t>Blockchain for Good: Secure voting &amp; Quality education</a:t>
            </a:r>
            <a:endParaRPr lang="de-DE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de-DE" noProof="0" smtClean="0"/>
              <a:t>‹Nr.›</a:t>
            </a:fld>
            <a:endParaRPr lang="de-DE" noProof="0" dirty="0"/>
          </a:p>
        </p:txBody>
      </p:sp>
      <p:cxnSp>
        <p:nvCxnSpPr>
          <p:cNvPr id="7" name="Gerader Verbinde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A1F1E1C5-AF1E-4C30-A9B9-E5094DE7508F}" type="datetime1">
              <a:rPr lang="de-DE" noProof="0" smtClean="0"/>
              <a:t>17.09.2023</a:t>
            </a:fld>
            <a:endParaRPr lang="de-DE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 noProof="0" smtClean="0"/>
              <a:t>Blockchain for Good: Secure voting &amp; Quality education</a:t>
            </a:r>
            <a:endParaRPr lang="de-DE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4841180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12738A44-25DD-4AAE-8FF8-05684661B4FE}" type="datetime1">
              <a:rPr lang="de-DE" noProof="0" smtClean="0"/>
              <a:t>17.09.2023</a:t>
            </a:fld>
            <a:endParaRPr lang="de-DE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 noProof="0" smtClean="0"/>
              <a:t>Blockchain for Good: Secure voting &amp; Quality education</a:t>
            </a:r>
            <a:endParaRPr lang="de-DE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5113796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F07C6E1-5B95-40DE-8460-0AE24D91EE65}" type="datetime1">
              <a:rPr lang="de-DE" noProof="0" smtClean="0"/>
              <a:t>17.09.2023</a:t>
            </a:fld>
            <a:endParaRPr lang="de-DE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 noProof="0" smtClean="0"/>
              <a:t>Blockchain for Good: Secure voting &amp; Quality education</a:t>
            </a:r>
            <a:endParaRPr lang="de-DE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de-DE" noProof="0" smtClean="0"/>
              <a:pPr rtl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862045470"/>
      </p:ext>
    </p:extLst>
  </p:cSld>
  <p:clrMapOvr>
    <a:masterClrMapping/>
  </p:clrMapOvr>
  <p:hf sldNum="0" hd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3298CB38-C6D2-4B2F-8AE6-D86B2D9D5435}" type="datetime1">
              <a:rPr lang="de-DE" noProof="0" smtClean="0"/>
              <a:t>17.09.2023</a:t>
            </a:fld>
            <a:endParaRPr lang="de-DE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 noProof="0" smtClean="0"/>
              <a:t>Blockchain for Good: Secure voting &amp; Quality education</a:t>
            </a:r>
            <a:endParaRPr lang="de-DE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5329558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501E531C-0DAB-4E05-9412-31FCD91F10BA}" type="datetime1">
              <a:rPr lang="de-DE" noProof="0" smtClean="0"/>
              <a:t>17.09.2023</a:t>
            </a:fld>
            <a:endParaRPr lang="de-DE" noProof="0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 noProof="0" smtClean="0"/>
              <a:t>Blockchain for Good: Secure voting &amp; Quality education</a:t>
            </a:r>
            <a:endParaRPr lang="de-DE" noProof="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92032366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67E9651F-2C51-423B-A9D6-F4290338DEBA}" type="datetime1">
              <a:rPr lang="de-DE" noProof="0" smtClean="0"/>
              <a:t>17.09.2023</a:t>
            </a:fld>
            <a:endParaRPr lang="de-DE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 noProof="0" smtClean="0"/>
              <a:t>Blockchain for Good: Secure voting &amp; Quality education</a:t>
            </a:r>
            <a:endParaRPr lang="de-DE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08228077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6834E01D-B20D-46AE-8424-BE0AAE4F62B8}" type="datetime1">
              <a:rPr lang="de-DE" noProof="0" smtClean="0"/>
              <a:t>17.09.2023</a:t>
            </a:fld>
            <a:endParaRPr lang="de-DE" noProof="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 noProof="0" smtClean="0"/>
              <a:t>Blockchain for Good: Secure voting &amp; Quality education</a:t>
            </a:r>
            <a:endParaRPr lang="de-DE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34020070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F07C6E1-5B95-40DE-8460-0AE24D91EE65}" type="datetime1">
              <a:rPr lang="de-DE" noProof="0" smtClean="0"/>
              <a:t>17.09.2023</a:t>
            </a:fld>
            <a:endParaRPr lang="de-DE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 noProof="0" smtClean="0"/>
              <a:t>Blockchain for Good: Secure voting &amp; Quality education</a:t>
            </a:r>
            <a:endParaRPr lang="de-DE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de-DE" noProof="0" smtClean="0"/>
              <a:pPr rtl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468805701"/>
      </p:ext>
    </p:extLst>
  </p:cSld>
  <p:clrMapOvr>
    <a:masterClrMapping/>
  </p:clrMapOvr>
  <p:hf sldNum="0"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 noProof="0" smtClean="0"/>
              <a:t>Titelmasterformat durch Klicken bearbeiten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de-DE" noProof="0" smtClean="0"/>
              <a:t>Formatvorlagen des Textmasters bearbeiten</a:t>
            </a:r>
          </a:p>
          <a:p>
            <a:pPr lvl="1" rtl="0"/>
            <a:r>
              <a:rPr lang="de-DE" noProof="0" smtClean="0"/>
              <a:t>Zweite Ebene</a:t>
            </a:r>
          </a:p>
          <a:p>
            <a:pPr lvl="2" rtl="0"/>
            <a:r>
              <a:rPr lang="de-DE" noProof="0" smtClean="0"/>
              <a:t>Dritte Ebene</a:t>
            </a:r>
          </a:p>
          <a:p>
            <a:pPr lvl="3" rtl="0"/>
            <a:r>
              <a:rPr lang="de-DE" noProof="0" smtClean="0"/>
              <a:t>Vierte Ebene</a:t>
            </a:r>
          </a:p>
          <a:p>
            <a:pPr lvl="4" rtl="0"/>
            <a:r>
              <a:rPr lang="de-DE" noProof="0" smtClean="0"/>
              <a:t>Fünfte Ebene</a:t>
            </a:r>
            <a:endParaRPr lang="de-DE" noProof="0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2738A44-25DD-4AAE-8FF8-05684661B4FE}" type="datetime1">
              <a:rPr lang="de-DE" noProof="0" smtClean="0"/>
              <a:t>17.09.2023</a:t>
            </a:fld>
            <a:endParaRPr lang="de-DE" noProof="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noProof="0" smtClean="0"/>
              <a:t>Blockchain for Good: Secure voting &amp; Quality education</a:t>
            </a:r>
            <a:endParaRPr lang="de-DE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de-DE" noProof="0" smtClean="0"/>
              <a:t>‹Nr.›</a:t>
            </a:fld>
            <a:endParaRPr lang="de-DE" noProof="0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 smtClean="0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F07C6E1-5B95-40DE-8460-0AE24D91EE65}" type="datetime1">
              <a:rPr lang="de-DE" noProof="0" smtClean="0"/>
              <a:t>17.09.2023</a:t>
            </a:fld>
            <a:endParaRPr lang="de-DE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 noProof="0" smtClean="0"/>
              <a:t>Blockchain for Good: Secure voting &amp; Quality education</a:t>
            </a:r>
            <a:endParaRPr lang="de-DE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de-DE" noProof="0" smtClean="0"/>
              <a:pPr rtl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702730080"/>
      </p:ext>
    </p:extLst>
  </p:cSld>
  <p:clrMapOvr>
    <a:masterClrMapping/>
  </p:clrMapOvr>
  <p:hf sldNum="0" hd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F07C6E1-5B95-40DE-8460-0AE24D91EE65}" type="datetime1">
              <a:rPr lang="de-DE" noProof="0" smtClean="0"/>
              <a:t>17.09.2023</a:t>
            </a:fld>
            <a:endParaRPr lang="de-DE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 noProof="0" smtClean="0"/>
              <a:t>Blockchain for Good: Secure voting &amp; Quality education</a:t>
            </a:r>
            <a:endParaRPr lang="de-DE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de-DE" noProof="0" smtClean="0"/>
              <a:pPr rtl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583011371"/>
      </p:ext>
    </p:extLst>
  </p:cSld>
  <p:clrMapOvr>
    <a:masterClrMapping/>
  </p:clrMapOvr>
  <p:hf sldNum="0" hd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F07C6E1-5B95-40DE-8460-0AE24D91EE65}" type="datetime1">
              <a:rPr lang="de-DE" noProof="0" smtClean="0"/>
              <a:t>17.09.2023</a:t>
            </a:fld>
            <a:endParaRPr lang="de-DE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 noProof="0" smtClean="0"/>
              <a:t>Blockchain for Good: Secure voting &amp; Quality education</a:t>
            </a:r>
            <a:endParaRPr lang="de-DE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de-DE" noProof="0" smtClean="0"/>
              <a:pPr rtl="0"/>
              <a:t>‹Nr.›</a:t>
            </a:fld>
            <a:endParaRPr lang="de-DE" noProof="0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32626919"/>
      </p:ext>
    </p:extLst>
  </p:cSld>
  <p:clrMapOvr>
    <a:masterClrMapping/>
  </p:clrMapOvr>
  <p:hf sldNum="0" hd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F07C6E1-5B95-40DE-8460-0AE24D91EE65}" type="datetime1">
              <a:rPr lang="de-DE" noProof="0" smtClean="0"/>
              <a:t>17.09.2023</a:t>
            </a:fld>
            <a:endParaRPr lang="de-DE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 noProof="0" smtClean="0"/>
              <a:t>Blockchain for Good: Secure voting &amp; Quality education</a:t>
            </a:r>
            <a:endParaRPr lang="de-DE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de-DE" noProof="0" smtClean="0"/>
              <a:pPr rtl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297345655"/>
      </p:ext>
    </p:extLst>
  </p:cSld>
  <p:clrMapOvr>
    <a:masterClrMapping/>
  </p:clrMapOvr>
  <p:hf sldNum="0" hd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 für 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F07C6E1-5B95-40DE-8460-0AE24D91EE65}" type="datetime1">
              <a:rPr lang="de-DE" noProof="0" smtClean="0"/>
              <a:t>17.09.2023</a:t>
            </a:fld>
            <a:endParaRPr lang="de-DE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 noProof="0" smtClean="0"/>
              <a:t>Blockchain for Good: Secure voting &amp; Quality education</a:t>
            </a:r>
            <a:endParaRPr lang="de-DE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de-DE" noProof="0" smtClean="0"/>
              <a:pPr rtl="0"/>
              <a:t>‹Nr.›</a:t>
            </a:fld>
            <a:endParaRPr lang="de-DE" noProof="0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27732445"/>
      </p:ext>
    </p:extLst>
  </p:cSld>
  <p:clrMapOvr>
    <a:masterClrMapping/>
  </p:clrMapOvr>
  <p:hf sldNum="0" hd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hr oder Fals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F07C6E1-5B95-40DE-8460-0AE24D91EE65}" type="datetime1">
              <a:rPr lang="de-DE" noProof="0" smtClean="0"/>
              <a:t>17.09.2023</a:t>
            </a:fld>
            <a:endParaRPr lang="de-DE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 noProof="0" smtClean="0"/>
              <a:t>Blockchain for Good: Secure voting &amp; Quality education</a:t>
            </a:r>
            <a:endParaRPr lang="de-DE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de-DE" noProof="0" smtClean="0"/>
              <a:pPr rtl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278872749"/>
      </p:ext>
    </p:extLst>
  </p:cSld>
  <p:clrMapOvr>
    <a:masterClrMapping/>
  </p:clrMapOvr>
  <p:hf sldNum="0" hd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9AA5629A-1553-4C46-980F-73906911CCA9}" type="datetime1">
              <a:rPr lang="de-DE" noProof="0" smtClean="0"/>
              <a:t>17.09.2023</a:t>
            </a:fld>
            <a:endParaRPr lang="de-DE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 noProof="0" smtClean="0"/>
              <a:t>Blockchain for Good: Secure voting &amp; Quality education</a:t>
            </a:r>
            <a:endParaRPr lang="de-DE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36710078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323B0F4A-BE37-4D50-BE41-980C1B2178B7}" type="datetime1">
              <a:rPr lang="de-DE" noProof="0" smtClean="0"/>
              <a:t>17.09.2023</a:t>
            </a:fld>
            <a:endParaRPr lang="de-DE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 noProof="0" smtClean="0"/>
              <a:t>Blockchain for Good: Secure voting &amp; Quality education</a:t>
            </a:r>
            <a:endParaRPr lang="de-DE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72387668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smtClean="0"/>
              <a:t>Formatvorlage des Untertitelmasters durch Klicken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A1F1E1C5-AF1E-4C30-A9B9-E5094DE7508F}" type="datetime1">
              <a:rPr lang="de-DE" noProof="0" smtClean="0"/>
              <a:t>17.09.2023</a:t>
            </a:fld>
            <a:endParaRPr lang="de-DE" noProof="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 noProof="0" smtClean="0"/>
              <a:t>Blockchain for Good: Secure voting &amp; Quality education</a:t>
            </a:r>
            <a:endParaRPr lang="de-DE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37442881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12738A44-25DD-4AAE-8FF8-05684661B4FE}" type="datetime1">
              <a:rPr lang="de-DE" noProof="0" smtClean="0"/>
              <a:t>17.09.2023</a:t>
            </a:fld>
            <a:endParaRPr lang="de-DE" noProof="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 noProof="0" smtClean="0"/>
              <a:t>Blockchain for Good: Secure voting &amp; Quality education</a:t>
            </a:r>
            <a:endParaRPr lang="de-DE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6585756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Ellipse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rtlCol="0" anchor="ctr">
            <a:normAutofit/>
          </a:bodyPr>
          <a:lstStyle>
            <a:lvl1pPr algn="r">
              <a:defRPr sz="5000" b="0" spc="200" baseline="0"/>
            </a:lvl1pPr>
          </a:lstStyle>
          <a:p>
            <a:pPr rtl="0"/>
            <a:r>
              <a:rPr lang="de-DE" noProof="0" smtClean="0"/>
              <a:t>Titelmasterformat durch Klicken bearbeiten</a:t>
            </a:r>
            <a:endParaRPr lang="de-DE" noProof="0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rtlCol="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de-DE" noProof="0" smtClean="0"/>
              <a:t>Formatvorlagen des Textmasters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3118E33-6DBD-4EEC-9EC4-3B3A64D5FB5A}" type="datetime1">
              <a:rPr lang="de-DE" noProof="0" smtClean="0"/>
              <a:t>17.09.2023</a:t>
            </a:fld>
            <a:endParaRPr lang="de-DE" noProof="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noProof="0" smtClean="0"/>
              <a:t>Blockchain for Good: Secure voting &amp; Quality education</a:t>
            </a:r>
            <a:endParaRPr lang="de-DE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de-DE" noProof="0" smtClean="0"/>
              <a:t>‹Nr.›</a:t>
            </a:fld>
            <a:endParaRPr lang="de-DE" noProof="0" dirty="0"/>
          </a:p>
        </p:txBody>
      </p:sp>
      <p:cxnSp>
        <p:nvCxnSpPr>
          <p:cNvPr id="8" name="Gerader Verbinde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F07C6E1-5B95-40DE-8460-0AE24D91EE65}" type="datetime1">
              <a:rPr lang="de-DE" noProof="0" smtClean="0"/>
              <a:t>17.09.2023</a:t>
            </a:fld>
            <a:endParaRPr lang="de-DE" noProof="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 noProof="0" smtClean="0"/>
              <a:t>Blockchain for Good: Secure voting &amp; Quality education</a:t>
            </a:r>
            <a:endParaRPr lang="de-DE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de-DE" noProof="0" smtClean="0"/>
              <a:pPr rtl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681044727"/>
      </p:ext>
    </p:extLst>
  </p:cSld>
  <p:clrMapOvr>
    <a:masterClrMapping/>
  </p:clrMapOvr>
  <p:hf sldNum="0" hd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3298CB38-C6D2-4B2F-8AE6-D86B2D9D5435}" type="datetime1">
              <a:rPr lang="de-DE" noProof="0" smtClean="0"/>
              <a:t>17.09.2023</a:t>
            </a:fld>
            <a:endParaRPr lang="de-DE" noProof="0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 noProof="0" smtClean="0"/>
              <a:t>Blockchain for Good: Secure voting &amp; Quality education</a:t>
            </a:r>
            <a:endParaRPr lang="de-DE" noProof="0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66247108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501E531C-0DAB-4E05-9412-31FCD91F10BA}" type="datetime1">
              <a:rPr lang="de-DE" noProof="0" smtClean="0"/>
              <a:t>17.09.2023</a:t>
            </a:fld>
            <a:endParaRPr lang="de-DE" noProof="0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 noProof="0" smtClean="0"/>
              <a:t>Blockchain for Good: Secure voting &amp; Quality education</a:t>
            </a:r>
            <a:endParaRPr lang="de-DE" noProof="0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35545310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67E9651F-2C51-423B-A9D6-F4290338DEBA}" type="datetime1">
              <a:rPr lang="de-DE" noProof="0" smtClean="0"/>
              <a:t>17.09.2023</a:t>
            </a:fld>
            <a:endParaRPr lang="de-DE" noProof="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 noProof="0" smtClean="0"/>
              <a:t>Blockchain for Good: Secure voting &amp; Quality education</a:t>
            </a:r>
            <a:endParaRPr lang="de-DE" noProof="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53223318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6834E01D-B20D-46AE-8424-BE0AAE4F62B8}" type="datetime1">
              <a:rPr lang="de-DE" noProof="0" smtClean="0"/>
              <a:t>17.09.2023</a:t>
            </a:fld>
            <a:endParaRPr lang="de-DE" noProof="0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 noProof="0" smtClean="0"/>
              <a:t>Blockchain for Good: Secure voting &amp; Quality education</a:t>
            </a:r>
            <a:endParaRPr lang="de-DE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23643530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F07C6E1-5B95-40DE-8460-0AE24D91EE65}" type="datetime1">
              <a:rPr lang="de-DE" noProof="0" smtClean="0"/>
              <a:t>17.09.2023</a:t>
            </a:fld>
            <a:endParaRPr lang="de-DE" noProof="0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 noProof="0" smtClean="0"/>
              <a:t>Blockchain for Good: Secure voting &amp; Quality education</a:t>
            </a:r>
            <a:endParaRPr lang="de-DE" noProof="0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de-DE" noProof="0" smtClean="0"/>
              <a:pPr rtl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448575097"/>
      </p:ext>
    </p:extLst>
  </p:cSld>
  <p:clrMapOvr>
    <a:masterClrMapping/>
  </p:clrMapOvr>
  <p:hf sldNum="0" hd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F07C6E1-5B95-40DE-8460-0AE24D91EE65}" type="datetime1">
              <a:rPr lang="de-DE" noProof="0" smtClean="0"/>
              <a:t>17.09.2023</a:t>
            </a:fld>
            <a:endParaRPr lang="de-DE" noProof="0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 noProof="0" smtClean="0"/>
              <a:t>Blockchain for Good: Secure voting &amp; Quality education</a:t>
            </a:r>
            <a:endParaRPr lang="de-DE" noProof="0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de-DE" noProof="0" smtClean="0"/>
              <a:pPr rtl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233983171"/>
      </p:ext>
    </p:extLst>
  </p:cSld>
  <p:clrMapOvr>
    <a:masterClrMapping/>
  </p:clrMapOvr>
  <p:hf sldNum="0" hd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9AA5629A-1553-4C46-980F-73906911CCA9}" type="datetime1">
              <a:rPr lang="de-DE" noProof="0" smtClean="0"/>
              <a:t>17.09.2023</a:t>
            </a:fld>
            <a:endParaRPr lang="de-DE" noProof="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 noProof="0" smtClean="0"/>
              <a:t>Blockchain for Good: Secure voting &amp; Quality education</a:t>
            </a:r>
            <a:endParaRPr lang="de-DE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98655214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323B0F4A-BE37-4D50-BE41-980C1B2178B7}" type="datetime1">
              <a:rPr lang="de-DE" noProof="0" smtClean="0"/>
              <a:t>17.09.2023</a:t>
            </a:fld>
            <a:endParaRPr lang="de-DE" noProof="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 noProof="0" smtClean="0"/>
              <a:t>Blockchain for Good: Secure voting &amp; Quality education</a:t>
            </a:r>
            <a:endParaRPr lang="de-DE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7012529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 rtlCol="0"/>
          <a:lstStyle/>
          <a:p>
            <a:pPr rtl="0"/>
            <a:r>
              <a:rPr lang="de-DE" noProof="0" smtClean="0"/>
              <a:t>Titelmasterformat durch Klicken bearbeiten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 rtlCol="0"/>
          <a:lstStyle/>
          <a:p>
            <a:pPr lvl="0" rtl="0"/>
            <a:r>
              <a:rPr lang="de-DE" noProof="0" smtClean="0"/>
              <a:t>Formatvorlagen des Textmasters bearbeiten</a:t>
            </a:r>
          </a:p>
          <a:p>
            <a:pPr lvl="1" rtl="0"/>
            <a:r>
              <a:rPr lang="de-DE" noProof="0" smtClean="0"/>
              <a:t>Zweite Ebene</a:t>
            </a:r>
          </a:p>
          <a:p>
            <a:pPr lvl="2" rtl="0"/>
            <a:r>
              <a:rPr lang="de-DE" noProof="0" smtClean="0"/>
              <a:t>Dritte Ebene</a:t>
            </a:r>
          </a:p>
          <a:p>
            <a:pPr lvl="3" rtl="0"/>
            <a:r>
              <a:rPr lang="de-DE" noProof="0" smtClean="0"/>
              <a:t>Vierte Ebene</a:t>
            </a:r>
          </a:p>
          <a:p>
            <a:pPr lvl="4" rtl="0"/>
            <a:r>
              <a:rPr lang="de-DE" noProof="0" smtClean="0"/>
              <a:t>Fünfte Ebene</a:t>
            </a:r>
            <a:endParaRPr lang="de-DE" noProof="0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 rtlCol="0"/>
          <a:lstStyle/>
          <a:p>
            <a:pPr lvl="0" rtl="0"/>
            <a:r>
              <a:rPr lang="de-DE" noProof="0" smtClean="0"/>
              <a:t>Formatvorlagen des Textmasters bearbeiten</a:t>
            </a:r>
          </a:p>
          <a:p>
            <a:pPr lvl="1" rtl="0"/>
            <a:r>
              <a:rPr lang="de-DE" noProof="0" smtClean="0"/>
              <a:t>Zweite Ebene</a:t>
            </a:r>
          </a:p>
          <a:p>
            <a:pPr lvl="2" rtl="0"/>
            <a:r>
              <a:rPr lang="de-DE" noProof="0" smtClean="0"/>
              <a:t>Dritte Ebene</a:t>
            </a:r>
          </a:p>
          <a:p>
            <a:pPr lvl="3" rtl="0"/>
            <a:r>
              <a:rPr lang="de-DE" noProof="0" smtClean="0"/>
              <a:t>Vierte Ebene</a:t>
            </a:r>
          </a:p>
          <a:p>
            <a:pPr lvl="4" rtl="0"/>
            <a:r>
              <a:rPr lang="de-DE" noProof="0" smtClean="0"/>
              <a:t>Fünfte Ebene</a:t>
            </a:r>
            <a:endParaRPr lang="de-DE" noProof="0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298CB38-C6D2-4B2F-8AE6-D86B2D9D5435}" type="datetime1">
              <a:rPr lang="de-DE" noProof="0" smtClean="0"/>
              <a:t>17.09.2023</a:t>
            </a:fld>
            <a:endParaRPr lang="de-DE" noProof="0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noProof="0" smtClean="0"/>
              <a:t>Blockchain for Good: Secure voting &amp; Quality education</a:t>
            </a:r>
            <a:endParaRPr lang="de-DE" noProof="0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de-DE" noProof="0" smtClean="0"/>
              <a:t>‹Nr.›</a:t>
            </a:fld>
            <a:endParaRPr lang="de-DE" noProof="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9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 noProof="0" smtClean="0"/>
              <a:t>Titelmasterformat durch Klicken bearbeiten</a:t>
            </a:r>
            <a:endParaRPr lang="de-DE" noProof="0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rtlCol="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 smtClean="0"/>
              <a:t>Formatvorlagen des Textmasters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 rtlCol="0"/>
          <a:lstStyle/>
          <a:p>
            <a:pPr lvl="0" rtl="0"/>
            <a:r>
              <a:rPr lang="de-DE" noProof="0" smtClean="0"/>
              <a:t>Formatvorlagen des Textmasters bearbeiten</a:t>
            </a:r>
          </a:p>
          <a:p>
            <a:pPr lvl="1" rtl="0"/>
            <a:r>
              <a:rPr lang="de-DE" noProof="0" smtClean="0"/>
              <a:t>Zweite Ebene</a:t>
            </a:r>
          </a:p>
          <a:p>
            <a:pPr lvl="2" rtl="0"/>
            <a:r>
              <a:rPr lang="de-DE" noProof="0" smtClean="0"/>
              <a:t>Dritte Ebene</a:t>
            </a:r>
          </a:p>
          <a:p>
            <a:pPr lvl="3" rtl="0"/>
            <a:r>
              <a:rPr lang="de-DE" noProof="0" smtClean="0"/>
              <a:t>Vierte Ebene</a:t>
            </a:r>
          </a:p>
          <a:p>
            <a:pPr lvl="4" rtl="0"/>
            <a:r>
              <a:rPr lang="de-DE" noProof="0" smtClean="0"/>
              <a:t>Fünfte Ebene</a:t>
            </a:r>
            <a:endParaRPr lang="de-DE" noProof="0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rtlCol="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de-DE" noProof="0" smtClean="0"/>
              <a:t>Formatvorlagen des Textmasters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 rtlCol="0"/>
          <a:lstStyle/>
          <a:p>
            <a:pPr lvl="0" rtl="0"/>
            <a:r>
              <a:rPr lang="de-DE" noProof="0" smtClean="0"/>
              <a:t>Formatvorlagen des Textmasters bearbeiten</a:t>
            </a:r>
          </a:p>
          <a:p>
            <a:pPr lvl="1" rtl="0"/>
            <a:r>
              <a:rPr lang="de-DE" noProof="0" smtClean="0"/>
              <a:t>Zweite Ebene</a:t>
            </a:r>
          </a:p>
          <a:p>
            <a:pPr lvl="2" rtl="0"/>
            <a:r>
              <a:rPr lang="de-DE" noProof="0" smtClean="0"/>
              <a:t>Dritte Ebene</a:t>
            </a:r>
          </a:p>
          <a:p>
            <a:pPr lvl="3" rtl="0"/>
            <a:r>
              <a:rPr lang="de-DE" noProof="0" smtClean="0"/>
              <a:t>Vierte Ebene</a:t>
            </a:r>
          </a:p>
          <a:p>
            <a:pPr lvl="4" rtl="0"/>
            <a:r>
              <a:rPr lang="de-DE" noProof="0" smtClean="0"/>
              <a:t>Fünfte Ebene</a:t>
            </a:r>
            <a:endParaRPr lang="de-DE" noProof="0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01E531C-0DAB-4E05-9412-31FCD91F10BA}" type="datetime1">
              <a:rPr lang="de-DE" noProof="0" smtClean="0"/>
              <a:t>17.09.2023</a:t>
            </a:fld>
            <a:endParaRPr lang="de-DE" noProof="0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noProof="0" smtClean="0"/>
              <a:t>Blockchain for Good: Secure voting &amp; Quality education</a:t>
            </a:r>
            <a:endParaRPr lang="de-DE" noProof="0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de-DE" noProof="0" smtClean="0"/>
              <a:t>‹Nr.›</a:t>
            </a:fld>
            <a:endParaRPr lang="de-DE" noProof="0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 noProof="0" smtClean="0"/>
              <a:t>Titelmasterformat durch Klicken bearbeiten</a:t>
            </a:r>
            <a:endParaRPr lang="de-DE" noProof="0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7E9651F-2C51-423B-A9D6-F4290338DEBA}" type="datetime1">
              <a:rPr lang="de-DE" noProof="0" smtClean="0"/>
              <a:t>17.09.2023</a:t>
            </a:fld>
            <a:endParaRPr lang="de-DE" noProof="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noProof="0" smtClean="0"/>
              <a:t>Blockchain for Good: Secure voting &amp; Quality education</a:t>
            </a:r>
            <a:endParaRPr lang="de-DE" noProof="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de-DE" noProof="0" smtClean="0"/>
              <a:t>‹Nr.›</a:t>
            </a:fld>
            <a:endParaRPr lang="de-DE" noProof="0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834E01D-B20D-46AE-8424-BE0AAE4F62B8}" type="datetime1">
              <a:rPr lang="de-DE" noProof="0" smtClean="0"/>
              <a:t>17.09.2023</a:t>
            </a:fld>
            <a:endParaRPr lang="de-DE" noProof="0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noProof="0" smtClean="0"/>
              <a:t>Blockchain for Good: Secure voting &amp; Quality education</a:t>
            </a:r>
            <a:endParaRPr lang="de-DE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de-DE" noProof="0" smtClean="0"/>
              <a:t>‹Nr.›</a:t>
            </a:fld>
            <a:endParaRPr lang="de-DE" noProof="0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 rtlCol="0"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pPr rtl="0"/>
            <a:r>
              <a:rPr lang="de-DE" noProof="0" smtClean="0"/>
              <a:t>Titelmasterformat durch Klicken bearbeiten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 rtlCol="0"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de-DE" noProof="0" smtClean="0"/>
              <a:t>Formatvorlagen des Textmasters bearbeiten</a:t>
            </a:r>
          </a:p>
          <a:p>
            <a:pPr lvl="1" rtl="0"/>
            <a:r>
              <a:rPr lang="de-DE" noProof="0" smtClean="0"/>
              <a:t>Zweite Ebene</a:t>
            </a:r>
          </a:p>
          <a:p>
            <a:pPr lvl="2" rtl="0"/>
            <a:r>
              <a:rPr lang="de-DE" noProof="0" smtClean="0"/>
              <a:t>Dritte Ebene</a:t>
            </a:r>
          </a:p>
          <a:p>
            <a:pPr lvl="3" rtl="0"/>
            <a:r>
              <a:rPr lang="de-DE" noProof="0" smtClean="0"/>
              <a:t>Vierte Ebene</a:t>
            </a:r>
          </a:p>
          <a:p>
            <a:pPr lvl="4" rtl="0"/>
            <a:r>
              <a:rPr lang="de-DE" noProof="0" smtClean="0"/>
              <a:t>Fünfte Ebene</a:t>
            </a:r>
            <a:endParaRPr lang="de-DE" noProof="0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 rtlCol="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 smtClean="0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5F5F2E1-03BF-4289-8D3F-525B6B4D255C}" type="datetime1">
              <a:rPr lang="de-DE" noProof="0" smtClean="0"/>
              <a:t>17.09.2023</a:t>
            </a:fld>
            <a:endParaRPr lang="de-DE" noProof="0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noProof="0" smtClean="0"/>
              <a:t>Blockchain for Good: Secure voting &amp; Quality education</a:t>
            </a:r>
            <a:endParaRPr lang="de-DE" noProof="0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de-DE" noProof="0" smtClean="0"/>
              <a:t>‹Nr.›</a:t>
            </a:fld>
            <a:endParaRPr lang="de-DE" noProof="0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rtlCol="0" anchor="ctr">
            <a:normAutofit/>
          </a:bodyPr>
          <a:lstStyle>
            <a:lvl1pPr algn="r">
              <a:defRPr sz="5000" spc="200" baseline="0"/>
            </a:lvl1pPr>
          </a:lstStyle>
          <a:p>
            <a:pPr rtl="0"/>
            <a:r>
              <a:rPr lang="de-DE" noProof="0" smtClean="0"/>
              <a:t>Titelmasterformat durch Klicken bearbeiten</a:t>
            </a:r>
            <a:endParaRPr lang="de-DE" noProof="0" dirty="0"/>
          </a:p>
        </p:txBody>
      </p:sp>
      <p:sp>
        <p:nvSpPr>
          <p:cNvPr id="3" name="Bildplatzhalt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de-DE" noProof="0" smtClean="0"/>
              <a:t>Bild durch Klicken auf Symbol hinzufügen</a:t>
            </a:r>
            <a:endParaRPr lang="de-DE" noProof="0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rtlCol="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 noProof="0" smtClean="0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982D457-DE90-4F26-8981-3D15DBA3D81B}" type="datetime1">
              <a:rPr lang="de-DE" noProof="0" smtClean="0"/>
              <a:t>17.09.2023</a:t>
            </a:fld>
            <a:endParaRPr lang="de-DE" noProof="0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noProof="0" smtClean="0"/>
              <a:t>Blockchain for Good: Secure voting &amp; Quality education</a:t>
            </a:r>
            <a:endParaRPr lang="de-DE" noProof="0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67E5644-1E61-4311-A31E-84CB9C7AA8A9}" type="slidenum">
              <a:rPr lang="de-DE" noProof="0" smtClean="0"/>
              <a:t>‹Nr.›</a:t>
            </a:fld>
            <a:endParaRPr lang="de-DE" noProof="0" dirty="0"/>
          </a:p>
        </p:txBody>
      </p:sp>
      <p:cxnSp>
        <p:nvCxnSpPr>
          <p:cNvPr id="8" name="Gerader Verbinde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de-DE" noProof="0" dirty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 rtl="0"/>
            <a:r>
              <a:rPr lang="de-DE" noProof="0" dirty="0"/>
              <a:t>Textmasterformate durch Klicken bearbeiten</a:t>
            </a:r>
          </a:p>
          <a:p>
            <a:pPr lvl="1" rtl="0"/>
            <a:r>
              <a:rPr lang="de-DE" noProof="0" dirty="0"/>
              <a:t>Zweite Ebene</a:t>
            </a:r>
          </a:p>
          <a:p>
            <a:pPr lvl="2" rtl="0"/>
            <a:r>
              <a:rPr lang="de-DE" noProof="0" dirty="0"/>
              <a:t>Dritte Ebene</a:t>
            </a:r>
          </a:p>
          <a:p>
            <a:pPr lvl="3" rtl="0"/>
            <a:r>
              <a:rPr lang="de-DE" noProof="0" dirty="0"/>
              <a:t>Vierte Ebene</a:t>
            </a:r>
          </a:p>
          <a:p>
            <a:pPr lvl="4" rtl="0"/>
            <a:r>
              <a:rPr lang="de-DE" noProof="0" dirty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pPr rtl="0"/>
            <a:fld id="{FF07C6E1-5B95-40DE-8460-0AE24D91EE65}" type="datetime1">
              <a:rPr lang="de-DE" noProof="0" smtClean="0"/>
              <a:t>17.09.2023</a:t>
            </a:fld>
            <a:endParaRPr lang="de-DE" noProof="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pPr rtl="0"/>
            <a:r>
              <a:rPr lang="en-US" noProof="0" smtClean="0"/>
              <a:t>Blockchain for Good: Secure voting &amp; Quality education</a:t>
            </a:r>
            <a:endParaRPr lang="de-DE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pPr rtl="0"/>
            <a:fld id="{4FAB73BC-B049-4115-A692-8D63A059BFB8}" type="slidenum">
              <a:rPr lang="de-DE" noProof="0" smtClean="0"/>
              <a:pPr rtl="0"/>
              <a:t>‹Nr.›</a:t>
            </a:fld>
            <a:endParaRPr lang="de-DE" noProof="0" dirty="0"/>
          </a:p>
        </p:txBody>
      </p:sp>
      <p:cxnSp>
        <p:nvCxnSpPr>
          <p:cNvPr id="7" name="Gerader Verbinde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8" r:id="rId10"/>
    <p:sldLayoutId id="2147483659" r:id="rId11"/>
  </p:sldLayoutIdLst>
  <p:hf sldNum="0" hd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FF07C6E1-5B95-40DE-8460-0AE24D91EE65}" type="datetime1">
              <a:rPr lang="de-DE" noProof="0" smtClean="0"/>
              <a:t>17.09.2023</a:t>
            </a:fld>
            <a:endParaRPr lang="de-DE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en-US" noProof="0" smtClean="0"/>
              <a:t>Blockchain for Good: Secure voting &amp; Quality education</a:t>
            </a:r>
            <a:endParaRPr lang="de-DE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pPr rtl="0"/>
            <a:fld id="{4FAB73BC-B049-4115-A692-8D63A059BFB8}" type="slidenum">
              <a:rPr lang="de-DE" noProof="0" smtClean="0"/>
              <a:pPr rtl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7944867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</p:sldLayoutIdLst>
  <p:hf sldNum="0" hd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FF07C6E1-5B95-40DE-8460-0AE24D91EE65}" type="datetime1">
              <a:rPr lang="de-DE" noProof="0" smtClean="0"/>
              <a:t>17.09.2023</a:t>
            </a:fld>
            <a:endParaRPr lang="de-DE" noProof="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en-US" noProof="0" smtClean="0"/>
              <a:t>Blockchain for Good: Secure voting &amp; Quality education</a:t>
            </a:r>
            <a:endParaRPr lang="de-DE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4FAB73BC-B049-4115-A692-8D63A059BFB8}" type="slidenum">
              <a:rPr lang="de-DE" noProof="0" smtClean="0"/>
              <a:pPr rtl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2954166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4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hteck 18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4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dirty="0"/>
          </a:p>
        </p:txBody>
      </p:sp>
      <p:pic>
        <p:nvPicPr>
          <p:cNvPr id="5" name="Bild 4">
            <a:extLst>
              <a:ext uri="{FF2B5EF4-FFF2-40B4-BE49-F238E27FC236}">
                <a16:creationId xmlns:a16="http://schemas.microsoft.com/office/drawing/2014/main" id="{230BD1B1-AA22-48F1-B3ED-579CD284605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2444" b="-1"/>
          <a:stretch/>
        </p:blipFill>
        <p:spPr>
          <a:xfrm>
            <a:off x="20" y="975"/>
            <a:ext cx="12191980" cy="6858000"/>
          </a:xfrm>
          <a:prstGeom prst="rect">
            <a:avLst/>
          </a:prstGeom>
        </p:spPr>
      </p:pic>
      <p:sp>
        <p:nvSpPr>
          <p:cNvPr id="21" name="Rechteck 20">
            <a:extLst>
              <a:ext uri="{FF2B5EF4-FFF2-40B4-BE49-F238E27FC236}">
                <a16:creationId xmlns:a16="http://schemas.microsoft.com/office/drawing/2014/main" id="{EAA48FC5-3C83-4F1B-BC33-DF0B588F831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96786" y="3064931"/>
            <a:ext cx="8295215" cy="2488568"/>
          </a:xfrm>
          <a:prstGeom prst="rect">
            <a:avLst/>
          </a:prstGeom>
          <a:solidFill>
            <a:srgbClr val="000001">
              <a:alpha val="7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E3D84FB-5D02-47D2-98FD-4F01A02E2A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09349" y="3429000"/>
            <a:ext cx="7501651" cy="1090938"/>
          </a:xfrm>
        </p:spPr>
        <p:txBody>
          <a:bodyPr rtlCol="0" anchor="b">
            <a:normAutofit/>
          </a:bodyPr>
          <a:lstStyle/>
          <a:p>
            <a:pPr algn="l"/>
            <a:r>
              <a:rPr lang="de-DE" dirty="0" smtClean="0">
                <a:solidFill>
                  <a:srgbClr val="FFFFFF"/>
                </a:solidFill>
              </a:rPr>
              <a:t>CHAIN THE GAIN</a:t>
            </a:r>
            <a:endParaRPr lang="de-DE" dirty="0">
              <a:solidFill>
                <a:srgbClr val="FFFFFF"/>
              </a:solidFill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9F6641D-ADF3-40BD-9BA3-E740E77C88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09349" y="4779313"/>
            <a:ext cx="7501650" cy="514816"/>
          </a:xfrm>
        </p:spPr>
        <p:txBody>
          <a:bodyPr rtlCol="0" anchor="t">
            <a:normAutofit/>
          </a:bodyPr>
          <a:lstStyle/>
          <a:p>
            <a:pPr lvl="0"/>
            <a:r>
              <a:rPr lang="de-DE" dirty="0" smtClean="0">
                <a:solidFill>
                  <a:srgbClr val="FFFFFF"/>
                </a:solidFill>
              </a:rPr>
              <a:t>Liberation </a:t>
            </a:r>
            <a:r>
              <a:rPr lang="de-DE" dirty="0" err="1" smtClean="0">
                <a:solidFill>
                  <a:srgbClr val="FFFFFF"/>
                </a:solidFill>
              </a:rPr>
              <a:t>language</a:t>
            </a:r>
            <a:r>
              <a:rPr lang="de-DE" dirty="0" smtClean="0">
                <a:solidFill>
                  <a:srgbClr val="FFFFFF"/>
                </a:solidFill>
              </a:rPr>
              <a:t> </a:t>
            </a:r>
            <a:r>
              <a:rPr lang="de-DE" dirty="0" err="1" smtClean="0">
                <a:solidFill>
                  <a:srgbClr val="FFFFFF"/>
                </a:solidFill>
              </a:rPr>
              <a:t>learning</a:t>
            </a:r>
            <a:r>
              <a:rPr lang="de-DE" dirty="0" smtClean="0">
                <a:solidFill>
                  <a:srgbClr val="FFFFFF"/>
                </a:solidFill>
              </a:rPr>
              <a:t> </a:t>
            </a:r>
            <a:r>
              <a:rPr lang="de-DE" dirty="0" err="1" smtClean="0">
                <a:solidFill>
                  <a:srgbClr val="FFFFFF"/>
                </a:solidFill>
              </a:rPr>
              <a:t>certificates</a:t>
            </a:r>
            <a:r>
              <a:rPr lang="de-DE" dirty="0" smtClean="0">
                <a:solidFill>
                  <a:srgbClr val="FFFFFF"/>
                </a:solidFill>
              </a:rPr>
              <a:t> </a:t>
            </a:r>
            <a:r>
              <a:rPr lang="de-DE" dirty="0" err="1" smtClean="0">
                <a:solidFill>
                  <a:srgbClr val="FFFFFF"/>
                </a:solidFill>
              </a:rPr>
              <a:t>with</a:t>
            </a:r>
            <a:r>
              <a:rPr lang="de-DE" dirty="0" smtClean="0">
                <a:solidFill>
                  <a:srgbClr val="FFFFFF"/>
                </a:solidFill>
              </a:rPr>
              <a:t> </a:t>
            </a:r>
            <a:r>
              <a:rPr lang="de-DE" dirty="0" err="1" smtClean="0">
                <a:solidFill>
                  <a:srgbClr val="FFFFFF"/>
                </a:solidFill>
              </a:rPr>
              <a:t>Blockchain</a:t>
            </a:r>
            <a:r>
              <a:rPr lang="de-DE" dirty="0" smtClean="0">
                <a:solidFill>
                  <a:srgbClr val="FFFFFF"/>
                </a:solidFill>
              </a:rPr>
              <a:t> </a:t>
            </a:r>
            <a:endParaRPr lang="de-DE" dirty="0">
              <a:solidFill>
                <a:srgbClr val="FFFFFF"/>
              </a:solidFill>
            </a:endParaRPr>
          </a:p>
        </p:txBody>
      </p: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62F01714-1A39-4194-BD47-8A9960C5998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09349" y="4666480"/>
            <a:ext cx="6832499" cy="0"/>
          </a:xfrm>
          <a:prstGeom prst="line">
            <a:avLst/>
          </a:prstGeom>
          <a:ln w="22225">
            <a:solidFill>
              <a:srgbClr val="4AC4E3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 noProof="0" smtClean="0"/>
              <a:t>Blockchain for Good: Secure voting &amp; Quality education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8062570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 smtClean="0"/>
              <a:t>Best </a:t>
            </a:r>
            <a:r>
              <a:rPr lang="de-DE" dirty="0" err="1" smtClean="0"/>
              <a:t>of</a:t>
            </a:r>
            <a:r>
              <a:rPr lang="de-DE" dirty="0" smtClean="0"/>
              <a:t> all: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90055" y="2160589"/>
            <a:ext cx="8596668" cy="3880773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endParaRPr lang="de-DE" sz="3200" dirty="0" smtClean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de-DE" sz="32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✓</a:t>
            </a:r>
            <a:r>
              <a:rPr lang="de-DE" sz="3200" dirty="0" smtClean="0"/>
              <a:t> </a:t>
            </a:r>
            <a:r>
              <a:rPr lang="de-DE" sz="3200" dirty="0" err="1" smtClean="0"/>
              <a:t>Dezentralized</a:t>
            </a:r>
            <a:r>
              <a:rPr lang="de-DE" sz="3200" dirty="0" smtClean="0"/>
              <a:t> – </a:t>
            </a:r>
            <a:r>
              <a:rPr lang="de-DE" sz="32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✓</a:t>
            </a:r>
            <a:r>
              <a:rPr lang="de-DE" sz="3200" dirty="0" smtClean="0"/>
              <a:t> </a:t>
            </a:r>
            <a:r>
              <a:rPr lang="de-DE" sz="3200" dirty="0" err="1" smtClean="0"/>
              <a:t>Irrevocable</a:t>
            </a:r>
            <a:r>
              <a:rPr lang="de-DE" sz="3200" dirty="0" smtClean="0"/>
              <a:t> – </a:t>
            </a:r>
            <a:r>
              <a:rPr lang="de-DE" sz="32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✓</a:t>
            </a:r>
            <a:r>
              <a:rPr lang="de-DE" sz="3200" dirty="0" smtClean="0"/>
              <a:t> </a:t>
            </a:r>
            <a:r>
              <a:rPr lang="de-DE" sz="3200" dirty="0" err="1" smtClean="0"/>
              <a:t>Verifiable</a:t>
            </a:r>
            <a:endParaRPr lang="de-DE" sz="3200" dirty="0"/>
          </a:p>
          <a:p>
            <a:pPr>
              <a:lnSpc>
                <a:spcPct val="150000"/>
              </a:lnSpc>
            </a:pP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 noProof="0" smtClean="0"/>
              <a:t>Blockchain for Good: Secure voting &amp; Quality education</a:t>
            </a:r>
            <a:endParaRPr lang="de-DE" noProof="0" dirty="0"/>
          </a:p>
        </p:txBody>
      </p:sp>
      <p:sp>
        <p:nvSpPr>
          <p:cNvPr id="5" name="Titel 1"/>
          <p:cNvSpPr txBox="1">
            <a:spLocks/>
          </p:cNvSpPr>
          <p:nvPr/>
        </p:nvSpPr>
        <p:spPr>
          <a:xfrm>
            <a:off x="590055" y="1295687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de-DE" dirty="0" err="1" smtClean="0"/>
              <a:t>Your</a:t>
            </a:r>
            <a:r>
              <a:rPr lang="de-DE" dirty="0" smtClean="0"/>
              <a:t> </a:t>
            </a:r>
            <a:r>
              <a:rPr lang="de-DE" dirty="0" err="1" smtClean="0"/>
              <a:t>certificate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minted</a:t>
            </a:r>
            <a:r>
              <a:rPr lang="de-DE" dirty="0" smtClean="0"/>
              <a:t> </a:t>
            </a:r>
            <a:r>
              <a:rPr lang="de-DE" dirty="0" err="1" smtClean="0"/>
              <a:t>as</a:t>
            </a:r>
            <a:r>
              <a:rPr lang="de-DE" dirty="0" smtClean="0"/>
              <a:t> an NFT </a:t>
            </a:r>
            <a:r>
              <a:rPr lang="de-DE" dirty="0" err="1" smtClean="0"/>
              <a:t>assigned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your</a:t>
            </a:r>
            <a:r>
              <a:rPr lang="de-DE" dirty="0" smtClean="0"/>
              <a:t> </a:t>
            </a:r>
            <a:r>
              <a:rPr lang="de-DE" dirty="0" err="1" smtClean="0"/>
              <a:t>account</a:t>
            </a:r>
            <a:r>
              <a:rPr lang="de-DE" dirty="0" smtClean="0"/>
              <a:t>!</a:t>
            </a:r>
            <a:endParaRPr lang="de-DE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055" y="4208741"/>
            <a:ext cx="10934247" cy="1602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901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demo-1-learnin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087609" y="0"/>
            <a:ext cx="4016782" cy="6873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00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4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demo-2-check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215081"/>
            <a:ext cx="12192000" cy="4427839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45059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8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167966" y="2342097"/>
            <a:ext cx="9720072" cy="1499616"/>
          </a:xfrm>
        </p:spPr>
        <p:txBody>
          <a:bodyPr>
            <a:normAutofit fontScale="90000"/>
          </a:bodyPr>
          <a:lstStyle/>
          <a:p>
            <a:pPr lvl="0"/>
            <a:r>
              <a:rPr lang="de-DE" dirty="0" err="1" smtClean="0"/>
              <a:t>Let’s</a:t>
            </a:r>
            <a:r>
              <a:rPr lang="de-DE" dirty="0" smtClean="0"/>
              <a:t> </a:t>
            </a:r>
            <a:r>
              <a:rPr lang="de-DE" b="1" dirty="0" err="1"/>
              <a:t>liberate</a:t>
            </a:r>
            <a:r>
              <a:rPr lang="de-DE" b="1" dirty="0"/>
              <a:t> </a:t>
            </a:r>
            <a:r>
              <a:rPr lang="de-DE" b="1" dirty="0" err="1"/>
              <a:t>language</a:t>
            </a:r>
            <a:r>
              <a:rPr lang="de-DE" b="1" dirty="0"/>
              <a:t> </a:t>
            </a:r>
            <a:r>
              <a:rPr lang="de-DE" b="1" dirty="0" err="1"/>
              <a:t>learning</a:t>
            </a:r>
            <a:r>
              <a:rPr lang="de-DE" b="1" dirty="0"/>
              <a:t> </a:t>
            </a:r>
            <a:r>
              <a:rPr lang="de-DE" b="1" dirty="0" err="1" smtClean="0"/>
              <a:t>certificates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/>
              <a:t>blockchain</a:t>
            </a:r>
            <a:r>
              <a:rPr lang="de-DE" dirty="0"/>
              <a:t>!</a:t>
            </a:r>
            <a:br>
              <a:rPr lang="de-DE" dirty="0"/>
            </a:b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 noProof="0" smtClean="0"/>
              <a:t>Blockchain for Good: Secure voting &amp; Quality education</a:t>
            </a:r>
            <a:endParaRPr lang="de-DE" noProof="0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8435" y="3465439"/>
            <a:ext cx="2820031" cy="3381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0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7192" y="199121"/>
            <a:ext cx="4234323" cy="5629162"/>
          </a:xfrm>
          <a:prstGeom prst="rect">
            <a:avLst/>
          </a:prstGeom>
        </p:spPr>
      </p:pic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 noProof="0" dirty="0" err="1" smtClean="0"/>
              <a:t>Blockchain</a:t>
            </a:r>
            <a:r>
              <a:rPr lang="en-US" noProof="0" dirty="0" smtClean="0"/>
              <a:t> for Good: Secure voting &amp; Quality education</a:t>
            </a:r>
            <a:endParaRPr lang="de-DE" noProof="0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6792" y="199121"/>
            <a:ext cx="5135122" cy="6157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343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 noProof="0" smtClean="0"/>
              <a:t>Blockchain for Good: Secure voting &amp; Quality education</a:t>
            </a:r>
            <a:endParaRPr lang="de-DE" noProof="0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825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 noProof="0" smtClean="0"/>
              <a:t>Blockchain for Good: Secure voting &amp; Quality education</a:t>
            </a:r>
            <a:endParaRPr lang="de-DE" noProof="0" dirty="0"/>
          </a:p>
        </p:txBody>
      </p:sp>
      <p:pic>
        <p:nvPicPr>
          <p:cNvPr id="1026" name="Picture 2" descr="Duolingo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672" y="531536"/>
            <a:ext cx="4265448" cy="2839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o funktioniert das Sprachenlernen mit Babbel | Babbe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0727" y="3767979"/>
            <a:ext cx="4594535" cy="2558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Good Reasons to Learn a Language with Babbel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1101" y="531536"/>
            <a:ext cx="4333727" cy="2885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2346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 noProof="0" smtClean="0"/>
              <a:t>Blockchain for Good: Secure voting &amp; Quality education</a:t>
            </a:r>
            <a:endParaRPr lang="de-DE" noProof="0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7742" y="1865315"/>
            <a:ext cx="5908549" cy="1866483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939" y="1865315"/>
            <a:ext cx="5294479" cy="2666685"/>
          </a:xfrm>
          <a:prstGeom prst="rect">
            <a:avLst/>
          </a:prstGeom>
        </p:spPr>
      </p:pic>
      <p:sp>
        <p:nvSpPr>
          <p:cNvPr id="5" name="Ellipse 4"/>
          <p:cNvSpPr/>
          <p:nvPr/>
        </p:nvSpPr>
        <p:spPr>
          <a:xfrm>
            <a:off x="2066901" y="2364510"/>
            <a:ext cx="1054989" cy="227214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Ellipse 5"/>
          <p:cNvSpPr/>
          <p:nvPr/>
        </p:nvSpPr>
        <p:spPr>
          <a:xfrm rot="5400000">
            <a:off x="6299437" y="1496531"/>
            <a:ext cx="553706" cy="186574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2395" y="441341"/>
            <a:ext cx="3733526" cy="4963396"/>
          </a:xfrm>
          <a:prstGeom prst="rect">
            <a:avLst/>
          </a:prstGeom>
        </p:spPr>
      </p:pic>
      <p:sp>
        <p:nvSpPr>
          <p:cNvPr id="9" name="Textfeld 8"/>
          <p:cNvSpPr txBox="1"/>
          <p:nvPr/>
        </p:nvSpPr>
        <p:spPr>
          <a:xfrm>
            <a:off x="677334" y="5229928"/>
            <a:ext cx="10743647" cy="584775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de-DE" sz="3200" b="1" dirty="0" err="1" smtClean="0">
                <a:solidFill>
                  <a:schemeClr val="bg1"/>
                </a:solidFill>
                <a:latin typeface="Tw Cen MT Condensed (Überschriften)"/>
              </a:rPr>
              <a:t>Why</a:t>
            </a:r>
            <a:r>
              <a:rPr lang="de-DE" sz="3200" b="1" dirty="0" smtClean="0">
                <a:solidFill>
                  <a:schemeClr val="bg1"/>
                </a:solidFill>
                <a:latin typeface="Tw Cen MT Condensed (Überschriften)"/>
              </a:rPr>
              <a:t> </a:t>
            </a:r>
            <a:r>
              <a:rPr lang="de-DE" sz="3200" b="1" dirty="0" err="1" smtClean="0">
                <a:solidFill>
                  <a:schemeClr val="bg1"/>
                </a:solidFill>
                <a:latin typeface="Tw Cen MT Condensed (Überschriften)"/>
              </a:rPr>
              <a:t>are</a:t>
            </a:r>
            <a:r>
              <a:rPr lang="de-DE" sz="3200" b="1" dirty="0" smtClean="0">
                <a:solidFill>
                  <a:schemeClr val="bg1"/>
                </a:solidFill>
                <a:latin typeface="Tw Cen MT Condensed (Überschriften)"/>
              </a:rPr>
              <a:t> </a:t>
            </a:r>
            <a:r>
              <a:rPr lang="de-DE" sz="3200" b="1" dirty="0" err="1" smtClean="0">
                <a:solidFill>
                  <a:schemeClr val="bg1"/>
                </a:solidFill>
                <a:latin typeface="Tw Cen MT Condensed (Überschriften)"/>
              </a:rPr>
              <a:t>we</a:t>
            </a:r>
            <a:r>
              <a:rPr lang="de-DE" sz="3200" b="1" dirty="0" smtClean="0">
                <a:solidFill>
                  <a:schemeClr val="bg1"/>
                </a:solidFill>
                <a:latin typeface="Tw Cen MT Condensed (Überschriften)"/>
              </a:rPr>
              <a:t> </a:t>
            </a:r>
            <a:r>
              <a:rPr lang="de-DE" sz="3200" b="1" dirty="0" err="1" smtClean="0">
                <a:solidFill>
                  <a:schemeClr val="bg1"/>
                </a:solidFill>
                <a:latin typeface="Tw Cen MT Condensed (Überschriften)"/>
              </a:rPr>
              <a:t>depending</a:t>
            </a:r>
            <a:r>
              <a:rPr lang="de-DE" sz="3200" b="1" dirty="0" smtClean="0">
                <a:solidFill>
                  <a:schemeClr val="bg1"/>
                </a:solidFill>
                <a:latin typeface="Tw Cen MT Condensed (Überschriften)"/>
              </a:rPr>
              <a:t> on </a:t>
            </a:r>
            <a:r>
              <a:rPr lang="de-DE" sz="3200" b="1" dirty="0" err="1" smtClean="0">
                <a:solidFill>
                  <a:schemeClr val="bg1"/>
                </a:solidFill>
                <a:latin typeface="Tw Cen MT Condensed (Überschriften)"/>
              </a:rPr>
              <a:t>institutions</a:t>
            </a:r>
            <a:r>
              <a:rPr lang="de-DE" sz="3200" b="1" dirty="0" smtClean="0">
                <a:solidFill>
                  <a:schemeClr val="bg1"/>
                </a:solidFill>
                <a:latin typeface="Tw Cen MT Condensed (Überschriften)"/>
              </a:rPr>
              <a:t> </a:t>
            </a:r>
            <a:r>
              <a:rPr lang="de-DE" sz="3200" b="1" dirty="0" err="1" smtClean="0">
                <a:solidFill>
                  <a:schemeClr val="bg1"/>
                </a:solidFill>
                <a:latin typeface="Tw Cen MT Condensed (Überschriften)"/>
              </a:rPr>
              <a:t>for</a:t>
            </a:r>
            <a:r>
              <a:rPr lang="de-DE" sz="3200" b="1" dirty="0" smtClean="0">
                <a:solidFill>
                  <a:schemeClr val="bg1"/>
                </a:solidFill>
                <a:latin typeface="Tw Cen MT Condensed (Überschriften)"/>
              </a:rPr>
              <a:t> </a:t>
            </a:r>
            <a:r>
              <a:rPr lang="de-DE" sz="3200" b="1" dirty="0" err="1" smtClean="0">
                <a:solidFill>
                  <a:schemeClr val="bg1"/>
                </a:solidFill>
                <a:latin typeface="Tw Cen MT Condensed (Überschriften)"/>
              </a:rPr>
              <a:t>certificates</a:t>
            </a:r>
            <a:r>
              <a:rPr lang="de-DE" sz="3200" b="1" dirty="0" smtClean="0">
                <a:solidFill>
                  <a:schemeClr val="bg1"/>
                </a:solidFill>
                <a:latin typeface="Tw Cen MT Condensed (Überschriften)"/>
              </a:rPr>
              <a:t>?</a:t>
            </a:r>
            <a:endParaRPr lang="de-DE" sz="3200" b="1" dirty="0">
              <a:solidFill>
                <a:schemeClr val="bg1"/>
              </a:solidFill>
              <a:latin typeface="Tw Cen MT Condensed (Überschriften)"/>
            </a:endParaRPr>
          </a:p>
        </p:txBody>
      </p:sp>
    </p:spTree>
    <p:extLst>
      <p:ext uri="{BB962C8B-B14F-4D97-AF65-F5344CB8AC3E}">
        <p14:creationId xmlns:p14="http://schemas.microsoft.com/office/powerpoint/2010/main" val="1461292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6" grpId="1" animBg="1"/>
      <p:bldP spid="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 noProof="0" smtClean="0"/>
              <a:t>Blockchain for Good: Secure voting &amp; Quality education</a:t>
            </a:r>
            <a:endParaRPr lang="de-DE" noProof="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27163" y="620110"/>
            <a:ext cx="8596668" cy="1660634"/>
          </a:xfrm>
        </p:spPr>
        <p:txBody>
          <a:bodyPr>
            <a:normAutofit fontScale="90000"/>
          </a:bodyPr>
          <a:lstStyle/>
          <a:p>
            <a:pPr lvl="0" algn="ctr"/>
            <a:r>
              <a:rPr lang="de-DE" dirty="0" smtClean="0">
                <a:solidFill>
                  <a:srgbClr val="7981F5"/>
                </a:solidFill>
              </a:rPr>
              <a:t>Can </a:t>
            </a:r>
            <a:r>
              <a:rPr lang="de-DE" dirty="0" err="1" smtClean="0">
                <a:solidFill>
                  <a:srgbClr val="7981F5"/>
                </a:solidFill>
              </a:rPr>
              <a:t>Blockchain</a:t>
            </a:r>
            <a:r>
              <a:rPr lang="de-DE" dirty="0">
                <a:solidFill>
                  <a:srgbClr val="7981F5"/>
                </a:solidFill>
              </a:rPr>
              <a:t/>
            </a:r>
            <a:br>
              <a:rPr lang="de-DE" dirty="0">
                <a:solidFill>
                  <a:srgbClr val="7981F5"/>
                </a:solidFill>
              </a:rPr>
            </a:br>
            <a:r>
              <a:rPr lang="de-DE" sz="4400" b="1" dirty="0" err="1" smtClean="0">
                <a:solidFill>
                  <a:srgbClr val="7981F5"/>
                </a:solidFill>
              </a:rPr>
              <a:t>liberate</a:t>
            </a:r>
            <a:r>
              <a:rPr lang="de-DE" dirty="0">
                <a:solidFill>
                  <a:srgbClr val="7981F5"/>
                </a:solidFill>
              </a:rPr>
              <a:t/>
            </a:r>
            <a:br>
              <a:rPr lang="de-DE" dirty="0">
                <a:solidFill>
                  <a:srgbClr val="7981F5"/>
                </a:solidFill>
              </a:rPr>
            </a:br>
            <a:r>
              <a:rPr lang="de-DE" dirty="0" err="1" smtClean="0">
                <a:solidFill>
                  <a:srgbClr val="7981F5"/>
                </a:solidFill>
              </a:rPr>
              <a:t>language</a:t>
            </a:r>
            <a:r>
              <a:rPr lang="de-DE" dirty="0" smtClean="0">
                <a:solidFill>
                  <a:srgbClr val="7981F5"/>
                </a:solidFill>
              </a:rPr>
              <a:t> </a:t>
            </a:r>
            <a:r>
              <a:rPr lang="de-DE" dirty="0" err="1" smtClean="0">
                <a:solidFill>
                  <a:srgbClr val="7981F5"/>
                </a:solidFill>
              </a:rPr>
              <a:t>certificates</a:t>
            </a:r>
            <a:r>
              <a:rPr lang="de-DE" dirty="0" smtClean="0">
                <a:solidFill>
                  <a:srgbClr val="7981F5"/>
                </a:solidFill>
              </a:rPr>
              <a:t>?</a:t>
            </a:r>
            <a:endParaRPr lang="de-DE" dirty="0">
              <a:solidFill>
                <a:srgbClr val="7981F5"/>
              </a:solidFill>
            </a:endParaRP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163" y="2396648"/>
            <a:ext cx="9044762" cy="3178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175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 noProof="0" smtClean="0"/>
              <a:t>Blockchain for Good: Secure voting &amp; Quality education</a:t>
            </a:r>
            <a:endParaRPr lang="de-DE" noProof="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88336" y="1150707"/>
            <a:ext cx="4130211" cy="4130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feld 3"/>
          <p:cNvSpPr txBox="1"/>
          <p:nvPr/>
        </p:nvSpPr>
        <p:spPr>
          <a:xfrm>
            <a:off x="2573349" y="5395031"/>
            <a:ext cx="67601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600" dirty="0" smtClean="0">
                <a:latin typeface="Book Antiqua" panose="02040602050305030304" pitchFamily="18" charset="0"/>
              </a:rPr>
              <a:t>Language </a:t>
            </a:r>
            <a:r>
              <a:rPr lang="de-DE" sz="3600" dirty="0" err="1" smtClean="0">
                <a:latin typeface="Book Antiqua" panose="02040602050305030304" pitchFamily="18" charset="0"/>
              </a:rPr>
              <a:t>Microcertificate</a:t>
            </a:r>
            <a:r>
              <a:rPr lang="de-DE" sz="3600" dirty="0" smtClean="0">
                <a:latin typeface="Book Antiqua" panose="02040602050305030304" pitchFamily="18" charset="0"/>
              </a:rPr>
              <a:t> NFTs</a:t>
            </a:r>
            <a:endParaRPr lang="de-DE" sz="3600" dirty="0"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2695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wd">
                                    <p:tmAbs val="5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540399" y="365071"/>
            <a:ext cx="5965203" cy="1320800"/>
          </a:xfrm>
        </p:spPr>
        <p:txBody>
          <a:bodyPr>
            <a:normAutofit/>
          </a:bodyPr>
          <a:lstStyle/>
          <a:p>
            <a:r>
              <a:rPr lang="de-DE" sz="5400" dirty="0" err="1" smtClean="0"/>
              <a:t>How</a:t>
            </a:r>
            <a:r>
              <a:rPr lang="de-DE" sz="5400" dirty="0" smtClean="0"/>
              <a:t> </a:t>
            </a:r>
            <a:r>
              <a:rPr lang="de-DE" sz="5400" dirty="0" err="1" smtClean="0"/>
              <a:t>does</a:t>
            </a:r>
            <a:r>
              <a:rPr lang="de-DE" sz="5400" dirty="0" smtClean="0"/>
              <a:t> </a:t>
            </a:r>
            <a:r>
              <a:rPr lang="de-DE" sz="5400" dirty="0" err="1" smtClean="0"/>
              <a:t>it</a:t>
            </a:r>
            <a:r>
              <a:rPr lang="de-DE" sz="5400" dirty="0" smtClean="0"/>
              <a:t> </a:t>
            </a:r>
            <a:r>
              <a:rPr lang="de-DE" sz="5400" dirty="0" err="1" smtClean="0"/>
              <a:t>work</a:t>
            </a:r>
            <a:r>
              <a:rPr lang="de-DE" sz="5400" dirty="0" smtClean="0"/>
              <a:t>?</a:t>
            </a:r>
            <a:endParaRPr lang="de-DE" sz="5400" dirty="0"/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338" y="281179"/>
            <a:ext cx="2991382" cy="5646655"/>
          </a:xfrm>
          <a:ln>
            <a:solidFill>
              <a:schemeClr val="tx1"/>
            </a:solidFill>
          </a:ln>
        </p:spPr>
      </p:pic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3540399" y="2047061"/>
            <a:ext cx="4537506" cy="3880773"/>
          </a:xfrm>
        </p:spPr>
        <p:txBody>
          <a:bodyPr>
            <a:noAutofit/>
          </a:bodyPr>
          <a:lstStyle/>
          <a:p>
            <a:pPr marL="457200" lvl="0" indent="-457200">
              <a:spcAft>
                <a:spcPts val="1200"/>
              </a:spcAft>
              <a:buAutoNum type="arabicPeriod"/>
            </a:pPr>
            <a:r>
              <a:rPr lang="de-DE" sz="2800" i="1" dirty="0" err="1" smtClean="0"/>
              <a:t>You</a:t>
            </a:r>
            <a:r>
              <a:rPr lang="de-DE" sz="2800" i="1" dirty="0" smtClean="0"/>
              <a:t> </a:t>
            </a:r>
            <a:r>
              <a:rPr lang="de-DE" sz="2800" i="1" dirty="0" err="1" smtClean="0"/>
              <a:t>study</a:t>
            </a:r>
            <a:r>
              <a:rPr lang="de-DE" sz="2800" i="1" dirty="0" smtClean="0"/>
              <a:t> </a:t>
            </a:r>
            <a:r>
              <a:rPr lang="de-DE" sz="2800" i="1" dirty="0" err="1" smtClean="0"/>
              <a:t>with</a:t>
            </a:r>
            <a:r>
              <a:rPr lang="de-DE" sz="2800" i="1" dirty="0" smtClean="0"/>
              <a:t> </a:t>
            </a:r>
            <a:r>
              <a:rPr lang="de-DE" sz="2800" i="1" dirty="0" err="1" smtClean="0"/>
              <a:t>our</a:t>
            </a:r>
            <a:r>
              <a:rPr lang="de-DE" sz="2800" i="1" dirty="0" smtClean="0"/>
              <a:t> </a:t>
            </a:r>
            <a:r>
              <a:rPr lang="de-DE" sz="2800" i="1" dirty="0" err="1" smtClean="0"/>
              <a:t>app</a:t>
            </a:r>
            <a:r>
              <a:rPr lang="de-DE" sz="2800" i="1" dirty="0" smtClean="0"/>
              <a:t> at </a:t>
            </a:r>
            <a:r>
              <a:rPr lang="de-DE" sz="2800" i="1" dirty="0" err="1" smtClean="0"/>
              <a:t>any</a:t>
            </a:r>
            <a:r>
              <a:rPr lang="de-DE" sz="2800" i="1" dirty="0" smtClean="0"/>
              <a:t> time.</a:t>
            </a:r>
          </a:p>
          <a:p>
            <a:pPr marL="457200" lvl="0" indent="-457200">
              <a:spcAft>
                <a:spcPts val="1200"/>
              </a:spcAft>
              <a:buAutoNum type="arabicPeriod"/>
            </a:pPr>
            <a:r>
              <a:rPr lang="de-DE" sz="2800" i="1" dirty="0" smtClean="0"/>
              <a:t>The </a:t>
            </a:r>
            <a:r>
              <a:rPr lang="de-DE" sz="2800" i="1" dirty="0" err="1" smtClean="0"/>
              <a:t>app</a:t>
            </a:r>
            <a:r>
              <a:rPr lang="de-DE" sz="2800" i="1" dirty="0" smtClean="0"/>
              <a:t> </a:t>
            </a:r>
            <a:r>
              <a:rPr lang="de-DE" sz="2800" i="1" dirty="0" err="1" smtClean="0"/>
              <a:t>tracks</a:t>
            </a:r>
            <a:r>
              <a:rPr lang="de-DE" sz="2800" i="1" dirty="0" smtClean="0"/>
              <a:t> </a:t>
            </a:r>
            <a:r>
              <a:rPr lang="de-DE" sz="2800" i="1" dirty="0" err="1" smtClean="0"/>
              <a:t>your</a:t>
            </a:r>
            <a:r>
              <a:rPr lang="de-DE" sz="2800" i="1" dirty="0" smtClean="0"/>
              <a:t> </a:t>
            </a:r>
            <a:r>
              <a:rPr lang="de-DE" sz="2800" i="1" dirty="0" err="1" smtClean="0"/>
              <a:t>progress</a:t>
            </a:r>
            <a:r>
              <a:rPr lang="de-DE" sz="2800" i="1" dirty="0" smtClean="0"/>
              <a:t>.</a:t>
            </a:r>
          </a:p>
          <a:p>
            <a:pPr marL="457200" lvl="0" indent="-457200">
              <a:spcAft>
                <a:spcPts val="1200"/>
              </a:spcAft>
              <a:buAutoNum type="arabicPeriod"/>
            </a:pPr>
            <a:r>
              <a:rPr lang="de-DE" sz="2800" i="1" dirty="0" err="1" smtClean="0"/>
              <a:t>When</a:t>
            </a:r>
            <a:r>
              <a:rPr lang="de-DE" sz="2800" i="1" dirty="0" smtClean="0"/>
              <a:t> </a:t>
            </a:r>
            <a:r>
              <a:rPr lang="de-DE" sz="2800" i="1" dirty="0" err="1"/>
              <a:t>you</a:t>
            </a:r>
            <a:r>
              <a:rPr lang="de-DE" sz="2800" i="1" dirty="0"/>
              <a:t> </a:t>
            </a:r>
            <a:r>
              <a:rPr lang="de-DE" sz="2800" i="1" dirty="0" err="1"/>
              <a:t>reach</a:t>
            </a:r>
            <a:r>
              <a:rPr lang="de-DE" sz="2800" i="1" dirty="0"/>
              <a:t> a </a:t>
            </a:r>
            <a:r>
              <a:rPr lang="de-DE" sz="2800" i="1" dirty="0" err="1"/>
              <a:t>milestone</a:t>
            </a:r>
            <a:r>
              <a:rPr lang="de-DE" sz="2800" i="1" dirty="0"/>
              <a:t>, </a:t>
            </a:r>
            <a:r>
              <a:rPr lang="de-DE" sz="2800" i="1" dirty="0" err="1"/>
              <a:t>you</a:t>
            </a:r>
            <a:r>
              <a:rPr lang="de-DE" sz="2800" i="1" dirty="0"/>
              <a:t> </a:t>
            </a:r>
            <a:r>
              <a:rPr lang="de-DE" sz="2800" i="1" dirty="0" err="1"/>
              <a:t>get</a:t>
            </a:r>
            <a:r>
              <a:rPr lang="de-DE" sz="2800" i="1" dirty="0"/>
              <a:t> a </a:t>
            </a:r>
            <a:r>
              <a:rPr lang="de-DE" sz="2800" i="1" dirty="0" err="1" smtClean="0"/>
              <a:t>microcertificate</a:t>
            </a:r>
            <a:r>
              <a:rPr lang="de-DE" sz="2800" dirty="0" smtClean="0"/>
              <a:t>.</a:t>
            </a:r>
            <a:endParaRPr lang="de-DE" sz="280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 noProof="0" smtClean="0"/>
              <a:t>Blockchain for Good: Secure voting &amp; Quality education</a:t>
            </a:r>
            <a:endParaRPr lang="de-DE" noProof="0" dirty="0"/>
          </a:p>
        </p:txBody>
      </p:sp>
      <p:pic>
        <p:nvPicPr>
          <p:cNvPr id="7" name="Inhaltsplatzhalter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338" y="281179"/>
            <a:ext cx="2991382" cy="537606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24644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 err="1" smtClean="0"/>
              <a:t>Gain</a:t>
            </a:r>
            <a:r>
              <a:rPr lang="de-DE" dirty="0" smtClean="0"/>
              <a:t> </a:t>
            </a:r>
            <a:r>
              <a:rPr lang="de-DE" dirty="0" err="1" smtClean="0"/>
              <a:t>micro</a:t>
            </a:r>
            <a:r>
              <a:rPr lang="de-DE" dirty="0" smtClean="0"/>
              <a:t> </a:t>
            </a:r>
            <a:r>
              <a:rPr lang="de-DE" dirty="0" err="1" smtClean="0"/>
              <a:t>certificates</a:t>
            </a:r>
            <a:r>
              <a:rPr lang="de-DE" dirty="0" smtClean="0"/>
              <a:t>!</a:t>
            </a:r>
            <a:endParaRPr lang="de-DE" dirty="0"/>
          </a:p>
        </p:txBody>
      </p:sp>
      <p:pic>
        <p:nvPicPr>
          <p:cNvPr id="13" name="Inhaltsplatzhalter 12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836" y="1803236"/>
            <a:ext cx="3881437" cy="3881437"/>
          </a:xfrm>
        </p:spPr>
      </p:pic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011142" y="1805545"/>
            <a:ext cx="4184034" cy="38807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E.g. …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de-DE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✓</a:t>
            </a:r>
            <a:r>
              <a:rPr lang="de-DE" dirty="0" smtClean="0"/>
              <a:t> Daily </a:t>
            </a:r>
            <a:r>
              <a:rPr lang="de-DE" dirty="0" err="1" smtClean="0"/>
              <a:t>Conversations</a:t>
            </a:r>
            <a:endParaRPr lang="de-DE" dirty="0" smtClean="0"/>
          </a:p>
          <a:p>
            <a:pPr marL="0" indent="0">
              <a:lnSpc>
                <a:spcPct val="150000"/>
              </a:lnSpc>
              <a:buNone/>
            </a:pPr>
            <a:r>
              <a:rPr lang="de-DE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✓</a:t>
            </a:r>
            <a:r>
              <a:rPr lang="de-DE" dirty="0"/>
              <a:t> </a:t>
            </a:r>
            <a:r>
              <a:rPr lang="de-DE" dirty="0" err="1" smtClean="0"/>
              <a:t>Grammar</a:t>
            </a:r>
            <a:r>
              <a:rPr lang="de-DE" dirty="0" smtClean="0"/>
              <a:t> &amp; Syntax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de-DE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✓</a:t>
            </a:r>
            <a:r>
              <a:rPr lang="de-DE" dirty="0"/>
              <a:t> </a:t>
            </a:r>
            <a:r>
              <a:rPr lang="de-DE" dirty="0" err="1" smtClean="0"/>
              <a:t>Vocabulary</a:t>
            </a:r>
            <a:r>
              <a:rPr lang="de-DE" dirty="0" smtClean="0"/>
              <a:t> Building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de-DE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✓</a:t>
            </a:r>
            <a:r>
              <a:rPr lang="de-DE" dirty="0"/>
              <a:t> </a:t>
            </a:r>
            <a:r>
              <a:rPr lang="de-DE" dirty="0" smtClean="0"/>
              <a:t>Writing </a:t>
            </a:r>
            <a:r>
              <a:rPr lang="de-DE" dirty="0" err="1" smtClean="0"/>
              <a:t>and</a:t>
            </a:r>
            <a:r>
              <a:rPr lang="de-DE" dirty="0" smtClean="0"/>
              <a:t> Reading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de-DE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✓</a:t>
            </a:r>
            <a:r>
              <a:rPr lang="de-DE" dirty="0"/>
              <a:t> </a:t>
            </a:r>
            <a:r>
              <a:rPr lang="de-DE" dirty="0" smtClean="0"/>
              <a:t>…</a:t>
            </a:r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 noProof="0" smtClean="0"/>
              <a:t>Blockchain for Good: Secure voting &amp; Quality education</a:t>
            </a:r>
            <a:endParaRPr lang="de-DE" noProof="0" dirty="0"/>
          </a:p>
        </p:txBody>
      </p:sp>
      <p:pic>
        <p:nvPicPr>
          <p:cNvPr id="6" name="Picture 2" descr="purchase-toefl-ielts-online.com on Pinteres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127" y="2286000"/>
            <a:ext cx="4761558" cy="3662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Gerader Verbinder 7"/>
          <p:cNvCxnSpPr/>
          <p:nvPr/>
        </p:nvCxnSpPr>
        <p:spPr>
          <a:xfrm>
            <a:off x="780836" y="2124656"/>
            <a:ext cx="5126804" cy="390627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r Verbinder 10"/>
          <p:cNvCxnSpPr/>
          <p:nvPr/>
        </p:nvCxnSpPr>
        <p:spPr>
          <a:xfrm flipH="1">
            <a:off x="780836" y="2124656"/>
            <a:ext cx="5208484" cy="408806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0508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12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build="p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5051_TF22378848.potx" id="{0DF01297-B667-4CDC-AA01-93DDD544AF65}" vid="{09B86540-B41D-42E9-BA95-47A6BAC2769B}"/>
    </a:ext>
  </a:extLst>
</a:theme>
</file>

<file path=ppt/theme/theme2.xml><?xml version="1.0" encoding="utf-8"?>
<a:theme xmlns:a="http://schemas.openxmlformats.org/drawingml/2006/main" name="Facette">
  <a:themeElements>
    <a:clrScheme name="Facette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te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te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61EAB5F-88FC-4FAE-AE3C-037A3C365EB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88A2F88-55C5-4ED1-9541-807C65424763}">
  <ds:schemaRefs>
    <ds:schemaRef ds:uri="http://schemas.microsoft.com/office/2006/metadata/properties"/>
    <ds:schemaRef ds:uri="http://purl.org/dc/terms/"/>
    <ds:schemaRef ds:uri="http://schemas.microsoft.com/office/2006/documentManagement/types"/>
    <ds:schemaRef ds:uri="http://schemas.openxmlformats.org/package/2006/metadata/core-properties"/>
    <ds:schemaRef ds:uri="16c05727-aa75-4e4a-9b5f-8a80a1165891"/>
    <ds:schemaRef ds:uri="http://purl.org/dc/elements/1.1/"/>
    <ds:schemaRef ds:uri="71af3243-3dd4-4a8d-8c0d-dd76da1f02a5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4F44C90D-2A62-4985-9618-3460247437B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207</Words>
  <Application>Microsoft Office PowerPoint</Application>
  <PresentationFormat>Breitbild</PresentationFormat>
  <Paragraphs>34</Paragraphs>
  <Slides>13</Slides>
  <Notes>1</Notes>
  <HiddenSlides>2</HiddenSlides>
  <MMClips>2</MMClips>
  <ScaleCrop>false</ScaleCrop>
  <HeadingPairs>
    <vt:vector size="6" baseType="variant">
      <vt:variant>
        <vt:lpstr>Verwendete Schriftarten</vt:lpstr>
      </vt:variant>
      <vt:variant>
        <vt:i4>9</vt:i4>
      </vt:variant>
      <vt:variant>
        <vt:lpstr>Design</vt:lpstr>
      </vt:variant>
      <vt:variant>
        <vt:i4>3</vt:i4>
      </vt:variant>
      <vt:variant>
        <vt:lpstr>Folientitel</vt:lpstr>
      </vt:variant>
      <vt:variant>
        <vt:i4>13</vt:i4>
      </vt:variant>
    </vt:vector>
  </HeadingPairs>
  <TitlesOfParts>
    <vt:vector size="25" baseType="lpstr">
      <vt:lpstr>Arial</vt:lpstr>
      <vt:lpstr>Book Antiqua</vt:lpstr>
      <vt:lpstr>Calibri</vt:lpstr>
      <vt:lpstr>Calibri Light</vt:lpstr>
      <vt:lpstr>Trebuchet MS</vt:lpstr>
      <vt:lpstr>Tw Cen MT</vt:lpstr>
      <vt:lpstr>Tw Cen MT Condensed</vt:lpstr>
      <vt:lpstr>Tw Cen MT Condensed (Überschriften)</vt:lpstr>
      <vt:lpstr>Wingdings 3</vt:lpstr>
      <vt:lpstr>Integral</vt:lpstr>
      <vt:lpstr>Facette</vt:lpstr>
      <vt:lpstr>Office</vt:lpstr>
      <vt:lpstr>CHAIN THE GAIN</vt:lpstr>
      <vt:lpstr>PowerPoint-Präsentation</vt:lpstr>
      <vt:lpstr>PowerPoint-Präsentation</vt:lpstr>
      <vt:lpstr>PowerPoint-Präsentation</vt:lpstr>
      <vt:lpstr>PowerPoint-Präsentation</vt:lpstr>
      <vt:lpstr>Can Blockchain liberate language certificates?</vt:lpstr>
      <vt:lpstr>PowerPoint-Präsentation</vt:lpstr>
      <vt:lpstr>How does it work?</vt:lpstr>
      <vt:lpstr>Gain micro certificates!</vt:lpstr>
      <vt:lpstr>Best of all:</vt:lpstr>
      <vt:lpstr>PowerPoint-Präsentation</vt:lpstr>
      <vt:lpstr>PowerPoint-Präsentation</vt:lpstr>
      <vt:lpstr>Let’s liberate language learning certificates with blockchain!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2023-09-16T23:51:14Z</dcterms:created>
  <dcterms:modified xsi:type="dcterms:W3CDTF">2023-09-17T02:33:37Z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